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84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C7823-08A0-ECE6-833C-4ADFEC85A98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9162D60-5BFB-D2F4-525F-D4C732AC972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4C431FA-5380-2FEE-38FD-76413823899D}"/>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5" name="Footer Placeholder 4">
            <a:extLst>
              <a:ext uri="{FF2B5EF4-FFF2-40B4-BE49-F238E27FC236}">
                <a16:creationId xmlns:a16="http://schemas.microsoft.com/office/drawing/2014/main" id="{7FEDDC7F-962A-568F-48C5-9C6DE07936AD}"/>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896BAD9F-4232-1DAA-C3F6-7B07BBCA8343}"/>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1396499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6D0DF-9006-2994-9253-1B23CA116B6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23DED50-F92E-0999-401D-8C473603D1D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9BC1D4-DE78-16FE-8E6B-DA76F33F5852}"/>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5" name="Footer Placeholder 4">
            <a:extLst>
              <a:ext uri="{FF2B5EF4-FFF2-40B4-BE49-F238E27FC236}">
                <a16:creationId xmlns:a16="http://schemas.microsoft.com/office/drawing/2014/main" id="{4138D8C0-2839-C6CD-3CC4-00BD1BAD001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D2C8BB4C-F4A5-E76F-CF05-18B650210F34}"/>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831491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8C727A-C857-0C16-E10D-28CB02ABCFAE}"/>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1EB8C2-0193-6E64-C686-39356FC1C91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C8F2F03-88F6-D53C-6477-D6042A409A87}"/>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5" name="Footer Placeholder 4">
            <a:extLst>
              <a:ext uri="{FF2B5EF4-FFF2-40B4-BE49-F238E27FC236}">
                <a16:creationId xmlns:a16="http://schemas.microsoft.com/office/drawing/2014/main" id="{331D77A5-A1F4-14FF-E582-FAD75892B95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3F3030DD-D42C-3E41-D283-6E67E6DF3840}"/>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3052267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C1076-6254-FA73-4BC2-718D332D052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B7B66C-2549-DB32-339E-372127CA3C2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1590E00-1E14-2AD0-3A42-8D7612EE8C73}"/>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5" name="Footer Placeholder 4">
            <a:extLst>
              <a:ext uri="{FF2B5EF4-FFF2-40B4-BE49-F238E27FC236}">
                <a16:creationId xmlns:a16="http://schemas.microsoft.com/office/drawing/2014/main" id="{2BBC0EBF-F99F-C7C7-3F84-A47B3560B84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DC5B6CDD-7176-7F1B-3A23-51369D4B25E2}"/>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1400623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747D4-C47B-B67E-EB60-6CAD4D73A35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6761F39-3C86-D2BC-F9A4-003939E2F60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C425A6-2870-83E8-81B3-42294C35C483}"/>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5" name="Footer Placeholder 4">
            <a:extLst>
              <a:ext uri="{FF2B5EF4-FFF2-40B4-BE49-F238E27FC236}">
                <a16:creationId xmlns:a16="http://schemas.microsoft.com/office/drawing/2014/main" id="{ADEB424F-EDA7-9103-C6A2-F3FB705CA22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9C4B576C-1A05-03A0-B285-5E24B238FDB5}"/>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501556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86387-1C6A-5DB6-82CF-D51A614B44A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0448B59-02DA-D537-2E49-8CF0656C8719}"/>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3FD9A5B-FF5A-5FDB-CE75-F5CF6B498623}"/>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282E621-1919-17E5-C660-F5359AE4B5A4}"/>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6" name="Footer Placeholder 5">
            <a:extLst>
              <a:ext uri="{FF2B5EF4-FFF2-40B4-BE49-F238E27FC236}">
                <a16:creationId xmlns:a16="http://schemas.microsoft.com/office/drawing/2014/main" id="{22F5F659-369B-D6E2-C047-330949CD4A2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8EDE7CFB-7D64-A9AC-6D0D-215CCE64D0D0}"/>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3357792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3BEFF-A07E-1E20-EF2B-F35E7FAE96A7}"/>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9747B8C-157D-A819-4B06-7620058436D1}"/>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A47094A-5E3D-EA9C-D998-335105A42605}"/>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F452A51-ED33-4E0C-B6B9-2A28C5C19460}"/>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917FBC-0DA1-C5CC-D4B6-5B5E84BE8D73}"/>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4596FF1-0989-EB1F-BAAF-B26B80EECA9F}"/>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8" name="Footer Placeholder 7">
            <a:extLst>
              <a:ext uri="{FF2B5EF4-FFF2-40B4-BE49-F238E27FC236}">
                <a16:creationId xmlns:a16="http://schemas.microsoft.com/office/drawing/2014/main" id="{DF3BAB4E-AA48-BCFD-5E16-36A82BB30D8D}"/>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35A0BEEB-3BAA-C623-6181-73968EAF7DF6}"/>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2102554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A20570-018E-5BF3-5D02-CB15A93C4B7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4A9BBF4-A66B-B901-55B5-B64E0BDE8B96}"/>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4" name="Footer Placeholder 3">
            <a:extLst>
              <a:ext uri="{FF2B5EF4-FFF2-40B4-BE49-F238E27FC236}">
                <a16:creationId xmlns:a16="http://schemas.microsoft.com/office/drawing/2014/main" id="{61D95AFC-7300-1A54-83B5-04511302944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15369418-8DEC-D3F4-391F-14D8288FED24}"/>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2169884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47FB33-89E4-7461-DF58-8157B07B9663}"/>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3" name="Footer Placeholder 2">
            <a:extLst>
              <a:ext uri="{FF2B5EF4-FFF2-40B4-BE49-F238E27FC236}">
                <a16:creationId xmlns:a16="http://schemas.microsoft.com/office/drawing/2014/main" id="{F1032DCC-9EA6-EB60-C480-B42447F0AFA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35FC204B-6106-ED6E-BAB1-86D88ABE1F4C}"/>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86038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854CA-8064-2F79-F4B1-0277C2B9A22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751EFD-5725-1C52-CB2F-99B9C5E2955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CD0FCA7-B5BB-434F-8EC8-432E19759D1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6473D7-1854-8351-9356-9DAC07398432}"/>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6" name="Footer Placeholder 5">
            <a:extLst>
              <a:ext uri="{FF2B5EF4-FFF2-40B4-BE49-F238E27FC236}">
                <a16:creationId xmlns:a16="http://schemas.microsoft.com/office/drawing/2014/main" id="{45E3C00C-6B3D-26B8-2DC3-7A098BB02BEB}"/>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1265DA82-DAEF-E487-1B11-FE689ECF560A}"/>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3388392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5D8AE-D19B-51EB-073C-C5C354A2D64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BB7DAD6-AA18-403B-7CB1-D0619B7E240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42CCC82-9D5D-B5F6-EC91-35AAF37F5F9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CFACE5-89E6-F1DD-4752-2FACBAB61ACD}"/>
              </a:ext>
            </a:extLst>
          </p:cNvPr>
          <p:cNvSpPr>
            <a:spLocks noGrp="1"/>
          </p:cNvSpPr>
          <p:nvPr>
            <p:ph type="dt" sz="half" idx="10"/>
          </p:nvPr>
        </p:nvSpPr>
        <p:spPr>
          <a:xfrm>
            <a:off x="838200" y="6356350"/>
            <a:ext cx="2743200" cy="365125"/>
          </a:xfrm>
          <a:prstGeom prst="rect">
            <a:avLst/>
          </a:prstGeom>
        </p:spPr>
        <p:txBody>
          <a:bodyPr/>
          <a:lstStyle/>
          <a:p>
            <a:fld id="{2D012E89-F86F-4755-BFBF-92B04D5EBF1A}" type="datetimeFigureOut">
              <a:rPr lang="en-GB" smtClean="0"/>
              <a:t>02/02/2024</a:t>
            </a:fld>
            <a:endParaRPr lang="en-GB"/>
          </a:p>
        </p:txBody>
      </p:sp>
      <p:sp>
        <p:nvSpPr>
          <p:cNvPr id="6" name="Footer Placeholder 5">
            <a:extLst>
              <a:ext uri="{FF2B5EF4-FFF2-40B4-BE49-F238E27FC236}">
                <a16:creationId xmlns:a16="http://schemas.microsoft.com/office/drawing/2014/main" id="{740500DB-A1CB-5D0F-17EF-CD65909DE4EA}"/>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36157608-400B-8719-5072-C83AE1DD90E6}"/>
              </a:ext>
            </a:extLst>
          </p:cNvPr>
          <p:cNvSpPr>
            <a:spLocks noGrp="1"/>
          </p:cNvSpPr>
          <p:nvPr>
            <p:ph type="sldNum" sz="quarter" idx="12"/>
          </p:nvPr>
        </p:nvSpPr>
        <p:spPr>
          <a:xfrm>
            <a:off x="8610600" y="6356350"/>
            <a:ext cx="2743200" cy="365125"/>
          </a:xfrm>
          <a:prstGeom prst="rect">
            <a:avLst/>
          </a:prstGeom>
        </p:spPr>
        <p:txBody>
          <a:bodyPr/>
          <a:lstStyle/>
          <a:p>
            <a:fld id="{982E6127-6C75-4F34-AAA6-117072CC518E}" type="slidenum">
              <a:rPr lang="en-GB" smtClean="0"/>
              <a:t>‹#›</a:t>
            </a:fld>
            <a:endParaRPr lang="en-GB"/>
          </a:p>
        </p:txBody>
      </p:sp>
    </p:spTree>
    <p:extLst>
      <p:ext uri="{BB962C8B-B14F-4D97-AF65-F5344CB8AC3E}">
        <p14:creationId xmlns:p14="http://schemas.microsoft.com/office/powerpoint/2010/main" val="4163207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a:xfrm>
          <a:off x="0" y="0"/>
          <a:ext cx="0" cy="0"/>
          <a:chOff x="0" y="0"/>
          <a:chExt cx="0" cy="0"/>
        </a:xfrm>
      </p:grpSpPr>
      <p:pic>
        <p:nvPicPr>
          <p:cNvPr id="7" name="Picture 6" descr="A white and black planet with a paw print&#10;&#10;Description automatically generated">
            <a:extLst>
              <a:ext uri="{FF2B5EF4-FFF2-40B4-BE49-F238E27FC236}">
                <a16:creationId xmlns:a16="http://schemas.microsoft.com/office/drawing/2014/main" id="{5D9B89E4-9601-F2FA-4304-5CE0DF125C8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8856" y="95694"/>
            <a:ext cx="1005541" cy="1080025"/>
          </a:xfrm>
          <a:prstGeom prst="rect">
            <a:avLst/>
          </a:prstGeom>
        </p:spPr>
      </p:pic>
      <p:sp>
        <p:nvSpPr>
          <p:cNvPr id="8" name="TextBox 7">
            <a:extLst>
              <a:ext uri="{FF2B5EF4-FFF2-40B4-BE49-F238E27FC236}">
                <a16:creationId xmlns:a16="http://schemas.microsoft.com/office/drawing/2014/main" id="{1016DF52-B848-FD7B-D46A-9915479A63DE}"/>
              </a:ext>
            </a:extLst>
          </p:cNvPr>
          <p:cNvSpPr txBox="1"/>
          <p:nvPr userDrawn="1"/>
        </p:nvSpPr>
        <p:spPr>
          <a:xfrm>
            <a:off x="1154397" y="374096"/>
            <a:ext cx="3625703" cy="523220"/>
          </a:xfrm>
          <a:prstGeom prst="rect">
            <a:avLst/>
          </a:prstGeom>
          <a:noFill/>
        </p:spPr>
        <p:txBody>
          <a:bodyPr wrap="square" rtlCol="0">
            <a:spAutoFit/>
          </a:bodyPr>
          <a:lstStyle/>
          <a:p>
            <a:r>
              <a:rPr lang="en-GB" sz="2800" b="1" dirty="0">
                <a:solidFill>
                  <a:schemeClr val="bg1"/>
                </a:solidFill>
              </a:rPr>
              <a:t>EARTH GUARD</a:t>
            </a:r>
          </a:p>
        </p:txBody>
      </p:sp>
    </p:spTree>
    <p:extLst>
      <p:ext uri="{BB962C8B-B14F-4D97-AF65-F5344CB8AC3E}">
        <p14:creationId xmlns:p14="http://schemas.microsoft.com/office/powerpoint/2010/main" val="2101101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image" Target="../media/image2.gif"/><Relationship Id="rId7"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slide" Target="slide4.xml"/><Relationship Id="rId10" Type="http://schemas.openxmlformats.org/officeDocument/2006/relationships/image" Target="../media/image3.png"/><Relationship Id="rId4" Type="http://schemas.openxmlformats.org/officeDocument/2006/relationships/slide" Target="slide3.xml"/><Relationship Id="rId9" Type="http://schemas.openxmlformats.org/officeDocument/2006/relationships/slide" Target="slide8.xml"/></Relationships>
</file>

<file path=ppt/slides/_rels/slide1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5" Type="http://schemas.openxmlformats.org/officeDocument/2006/relationships/slide" Target="slide12.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5" Type="http://schemas.openxmlformats.org/officeDocument/2006/relationships/slide" Target="slide18.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20.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slide" Target="slide8.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slide" Target="slide8.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slide" Target="slide8.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8.jp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slide" Target="slide8.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slide" Target="slide8.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slide" Target="slide8.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1.xml"/><Relationship Id="rId1" Type="http://schemas.openxmlformats.org/officeDocument/2006/relationships/slideLayout" Target="../slideLayouts/slideLayout7.xml"/><Relationship Id="rId5" Type="http://schemas.openxmlformats.org/officeDocument/2006/relationships/slide" Target="slide9.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9A1059A-FFAF-F269-2AF2-0778C5CE4EA6}"/>
              </a:ext>
            </a:extLst>
          </p:cNvPr>
          <p:cNvSpPr/>
          <p:nvPr/>
        </p:nvSpPr>
        <p:spPr>
          <a:xfrm>
            <a:off x="2902688" y="2636874"/>
            <a:ext cx="882503" cy="69111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hlinkClick r:id="rId2" action="ppaction://hlinksldjump"/>
            <a:extLst>
              <a:ext uri="{FF2B5EF4-FFF2-40B4-BE49-F238E27FC236}">
                <a16:creationId xmlns:a16="http://schemas.microsoft.com/office/drawing/2014/main" id="{AE65E303-7A28-8604-E4DC-B7B2F45AC461}"/>
              </a:ext>
            </a:extLst>
          </p:cNvPr>
          <p:cNvSpPr/>
          <p:nvPr/>
        </p:nvSpPr>
        <p:spPr>
          <a:xfrm>
            <a:off x="3200400" y="2902688"/>
            <a:ext cx="584791" cy="52631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map of the world&#10;&#10;Description automatically generated">
            <a:extLst>
              <a:ext uri="{FF2B5EF4-FFF2-40B4-BE49-F238E27FC236}">
                <a16:creationId xmlns:a16="http://schemas.microsoft.com/office/drawing/2014/main" id="{426A36EA-116D-229C-8350-A5FF8026A4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756" y="1085155"/>
            <a:ext cx="8592488" cy="4869077"/>
          </a:xfrm>
          <a:prstGeom prst="rect">
            <a:avLst/>
          </a:prstGeom>
          <a:ln w="38100">
            <a:solidFill>
              <a:schemeClr val="bg1"/>
            </a:solidFill>
          </a:ln>
        </p:spPr>
      </p:pic>
      <p:sp>
        <p:nvSpPr>
          <p:cNvPr id="4" name="TextBox 3">
            <a:extLst>
              <a:ext uri="{FF2B5EF4-FFF2-40B4-BE49-F238E27FC236}">
                <a16:creationId xmlns:a16="http://schemas.microsoft.com/office/drawing/2014/main" id="{AD3DAA66-DB18-64D5-382F-57DF2B0FABD1}"/>
              </a:ext>
            </a:extLst>
          </p:cNvPr>
          <p:cNvSpPr txBox="1"/>
          <p:nvPr/>
        </p:nvSpPr>
        <p:spPr>
          <a:xfrm>
            <a:off x="2902688" y="5460669"/>
            <a:ext cx="6549655" cy="400110"/>
          </a:xfrm>
          <a:prstGeom prst="rect">
            <a:avLst/>
          </a:prstGeom>
          <a:noFill/>
        </p:spPr>
        <p:txBody>
          <a:bodyPr wrap="square" rtlCol="0">
            <a:spAutoFit/>
          </a:bodyPr>
          <a:lstStyle/>
          <a:p>
            <a:pPr algn="ctr"/>
            <a:r>
              <a:rPr lang="en-GB" sz="2000" b="1" dirty="0">
                <a:solidFill>
                  <a:srgbClr val="002060"/>
                </a:solidFill>
              </a:rPr>
              <a:t>CLICK ON A CONTINENT!</a:t>
            </a:r>
          </a:p>
        </p:txBody>
      </p:sp>
      <p:sp>
        <p:nvSpPr>
          <p:cNvPr id="9" name="TextBox 8">
            <a:extLst>
              <a:ext uri="{FF2B5EF4-FFF2-40B4-BE49-F238E27FC236}">
                <a16:creationId xmlns:a16="http://schemas.microsoft.com/office/drawing/2014/main" id="{F77BB731-92B5-6092-E54D-9C47F79F2415}"/>
              </a:ext>
            </a:extLst>
          </p:cNvPr>
          <p:cNvSpPr txBox="1"/>
          <p:nvPr/>
        </p:nvSpPr>
        <p:spPr>
          <a:xfrm>
            <a:off x="1645929" y="2642624"/>
            <a:ext cx="1410587" cy="523220"/>
          </a:xfrm>
          <a:prstGeom prst="rect">
            <a:avLst/>
          </a:prstGeom>
          <a:noFill/>
        </p:spPr>
        <p:txBody>
          <a:bodyPr wrap="square" rtlCol="0">
            <a:spAutoFit/>
          </a:bodyPr>
          <a:lstStyle/>
          <a:p>
            <a:pPr algn="ctr"/>
            <a:r>
              <a:rPr lang="en-GB" sz="1400" b="1" dirty="0">
                <a:solidFill>
                  <a:srgbClr val="002060"/>
                </a:solidFill>
              </a:rPr>
              <a:t>NORTH AMERICA</a:t>
            </a:r>
          </a:p>
        </p:txBody>
      </p:sp>
      <p:sp>
        <p:nvSpPr>
          <p:cNvPr id="10" name="TextBox 9">
            <a:extLst>
              <a:ext uri="{FF2B5EF4-FFF2-40B4-BE49-F238E27FC236}">
                <a16:creationId xmlns:a16="http://schemas.microsoft.com/office/drawing/2014/main" id="{D67FA6DB-8A46-0470-0253-BF4A557BFBDC}"/>
              </a:ext>
            </a:extLst>
          </p:cNvPr>
          <p:cNvSpPr txBox="1"/>
          <p:nvPr/>
        </p:nvSpPr>
        <p:spPr>
          <a:xfrm>
            <a:off x="2787501" y="4345858"/>
            <a:ext cx="1410587" cy="523220"/>
          </a:xfrm>
          <a:prstGeom prst="rect">
            <a:avLst/>
          </a:prstGeom>
          <a:noFill/>
        </p:spPr>
        <p:txBody>
          <a:bodyPr wrap="square" rtlCol="0">
            <a:spAutoFit/>
          </a:bodyPr>
          <a:lstStyle/>
          <a:p>
            <a:pPr algn="ctr"/>
            <a:r>
              <a:rPr lang="en-GB" sz="1400" b="1" dirty="0">
                <a:solidFill>
                  <a:srgbClr val="002060"/>
                </a:solidFill>
              </a:rPr>
              <a:t>SOUTH AMERICA</a:t>
            </a:r>
          </a:p>
        </p:txBody>
      </p:sp>
      <p:sp>
        <p:nvSpPr>
          <p:cNvPr id="11" name="TextBox 10">
            <a:extLst>
              <a:ext uri="{FF2B5EF4-FFF2-40B4-BE49-F238E27FC236}">
                <a16:creationId xmlns:a16="http://schemas.microsoft.com/office/drawing/2014/main" id="{66BEB118-2897-11A7-0B5A-BD359F8D663F}"/>
              </a:ext>
            </a:extLst>
          </p:cNvPr>
          <p:cNvSpPr txBox="1"/>
          <p:nvPr/>
        </p:nvSpPr>
        <p:spPr>
          <a:xfrm>
            <a:off x="6391594" y="4582712"/>
            <a:ext cx="1410587" cy="307777"/>
          </a:xfrm>
          <a:prstGeom prst="rect">
            <a:avLst/>
          </a:prstGeom>
          <a:noFill/>
        </p:spPr>
        <p:txBody>
          <a:bodyPr wrap="square" rtlCol="0">
            <a:spAutoFit/>
          </a:bodyPr>
          <a:lstStyle/>
          <a:p>
            <a:pPr algn="ctr"/>
            <a:r>
              <a:rPr lang="en-GB" sz="1400" b="1" dirty="0">
                <a:solidFill>
                  <a:srgbClr val="002060"/>
                </a:solidFill>
              </a:rPr>
              <a:t>AFRICA</a:t>
            </a:r>
          </a:p>
        </p:txBody>
      </p:sp>
      <p:sp>
        <p:nvSpPr>
          <p:cNvPr id="12" name="TextBox 11">
            <a:extLst>
              <a:ext uri="{FF2B5EF4-FFF2-40B4-BE49-F238E27FC236}">
                <a16:creationId xmlns:a16="http://schemas.microsoft.com/office/drawing/2014/main" id="{0ACAF29A-2B81-2BE3-CF05-B964B08ED77E}"/>
              </a:ext>
            </a:extLst>
          </p:cNvPr>
          <p:cNvSpPr txBox="1"/>
          <p:nvPr/>
        </p:nvSpPr>
        <p:spPr>
          <a:xfrm>
            <a:off x="9060366" y="2231499"/>
            <a:ext cx="1410587" cy="307777"/>
          </a:xfrm>
          <a:prstGeom prst="rect">
            <a:avLst/>
          </a:prstGeom>
          <a:noFill/>
        </p:spPr>
        <p:txBody>
          <a:bodyPr wrap="square" rtlCol="0">
            <a:spAutoFit/>
          </a:bodyPr>
          <a:lstStyle/>
          <a:p>
            <a:pPr algn="ctr"/>
            <a:r>
              <a:rPr lang="en-GB" sz="1400" b="1" dirty="0">
                <a:solidFill>
                  <a:srgbClr val="002060"/>
                </a:solidFill>
              </a:rPr>
              <a:t>ASIA</a:t>
            </a:r>
          </a:p>
        </p:txBody>
      </p:sp>
      <p:sp>
        <p:nvSpPr>
          <p:cNvPr id="13" name="TextBox 12">
            <a:extLst>
              <a:ext uri="{FF2B5EF4-FFF2-40B4-BE49-F238E27FC236}">
                <a16:creationId xmlns:a16="http://schemas.microsoft.com/office/drawing/2014/main" id="{D2781393-926A-9271-9886-38FC0EF7FC4D}"/>
              </a:ext>
            </a:extLst>
          </p:cNvPr>
          <p:cNvSpPr txBox="1"/>
          <p:nvPr/>
        </p:nvSpPr>
        <p:spPr>
          <a:xfrm>
            <a:off x="8315718" y="5350479"/>
            <a:ext cx="1410587" cy="307777"/>
          </a:xfrm>
          <a:prstGeom prst="rect">
            <a:avLst/>
          </a:prstGeom>
          <a:noFill/>
        </p:spPr>
        <p:txBody>
          <a:bodyPr wrap="square" rtlCol="0">
            <a:spAutoFit/>
          </a:bodyPr>
          <a:lstStyle/>
          <a:p>
            <a:pPr algn="ctr"/>
            <a:r>
              <a:rPr lang="en-GB" sz="1400" b="1" dirty="0">
                <a:solidFill>
                  <a:srgbClr val="002060"/>
                </a:solidFill>
              </a:rPr>
              <a:t>AUSTRALIA</a:t>
            </a:r>
          </a:p>
        </p:txBody>
      </p:sp>
      <p:sp>
        <p:nvSpPr>
          <p:cNvPr id="14" name="TextBox 13">
            <a:extLst>
              <a:ext uri="{FF2B5EF4-FFF2-40B4-BE49-F238E27FC236}">
                <a16:creationId xmlns:a16="http://schemas.microsoft.com/office/drawing/2014/main" id="{2A53D646-D5B4-5DC8-7071-C1C2C89A89AD}"/>
              </a:ext>
            </a:extLst>
          </p:cNvPr>
          <p:cNvSpPr txBox="1"/>
          <p:nvPr/>
        </p:nvSpPr>
        <p:spPr>
          <a:xfrm>
            <a:off x="4565279" y="2674655"/>
            <a:ext cx="1410587" cy="307777"/>
          </a:xfrm>
          <a:prstGeom prst="rect">
            <a:avLst/>
          </a:prstGeom>
          <a:noFill/>
        </p:spPr>
        <p:txBody>
          <a:bodyPr wrap="square" rtlCol="0">
            <a:spAutoFit/>
          </a:bodyPr>
          <a:lstStyle/>
          <a:p>
            <a:pPr algn="ctr"/>
            <a:r>
              <a:rPr lang="en-GB" sz="1400" b="1" dirty="0">
                <a:solidFill>
                  <a:srgbClr val="002060"/>
                </a:solidFill>
              </a:rPr>
              <a:t>EUROPE</a:t>
            </a:r>
          </a:p>
        </p:txBody>
      </p:sp>
      <p:sp>
        <p:nvSpPr>
          <p:cNvPr id="15" name="Rectangle 14">
            <a:hlinkClick r:id="rId2" action="ppaction://hlinksldjump"/>
            <a:extLst>
              <a:ext uri="{FF2B5EF4-FFF2-40B4-BE49-F238E27FC236}">
                <a16:creationId xmlns:a16="http://schemas.microsoft.com/office/drawing/2014/main" id="{5F851CBA-50B2-1704-DCB9-293B54D52A39}"/>
              </a:ext>
            </a:extLst>
          </p:cNvPr>
          <p:cNvSpPr/>
          <p:nvPr/>
        </p:nvSpPr>
        <p:spPr>
          <a:xfrm>
            <a:off x="3056516" y="2539276"/>
            <a:ext cx="590451" cy="626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hlinkClick r:id="rId4" action="ppaction://hlinksldjump"/>
            <a:extLst>
              <a:ext uri="{FF2B5EF4-FFF2-40B4-BE49-F238E27FC236}">
                <a16:creationId xmlns:a16="http://schemas.microsoft.com/office/drawing/2014/main" id="{024ECD55-7A22-53F5-E61F-45935EA0ED47}"/>
              </a:ext>
            </a:extLst>
          </p:cNvPr>
          <p:cNvSpPr/>
          <p:nvPr/>
        </p:nvSpPr>
        <p:spPr>
          <a:xfrm>
            <a:off x="4198088" y="4125433"/>
            <a:ext cx="458972" cy="4001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hlinkClick r:id="rId5" action="ppaction://hlinksldjump"/>
            <a:extLst>
              <a:ext uri="{FF2B5EF4-FFF2-40B4-BE49-F238E27FC236}">
                <a16:creationId xmlns:a16="http://schemas.microsoft.com/office/drawing/2014/main" id="{6CAD4DA9-47B6-B2B7-5281-C6E7E6ACD197}"/>
              </a:ext>
            </a:extLst>
          </p:cNvPr>
          <p:cNvSpPr/>
          <p:nvPr/>
        </p:nvSpPr>
        <p:spPr>
          <a:xfrm>
            <a:off x="5975866" y="2539276"/>
            <a:ext cx="415728" cy="36341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hlinkClick r:id="rId6" action="ppaction://hlinksldjump"/>
            <a:extLst>
              <a:ext uri="{FF2B5EF4-FFF2-40B4-BE49-F238E27FC236}">
                <a16:creationId xmlns:a16="http://schemas.microsoft.com/office/drawing/2014/main" id="{AFA59BF8-1E45-5BE3-D8E8-2553F0262AB3}"/>
              </a:ext>
            </a:extLst>
          </p:cNvPr>
          <p:cNvSpPr/>
          <p:nvPr/>
        </p:nvSpPr>
        <p:spPr>
          <a:xfrm>
            <a:off x="6096000" y="3689498"/>
            <a:ext cx="458972" cy="43593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8356D465-F081-8CA7-B251-51D808AFA635}"/>
              </a:ext>
            </a:extLst>
          </p:cNvPr>
          <p:cNvSpPr/>
          <p:nvPr/>
        </p:nvSpPr>
        <p:spPr>
          <a:xfrm>
            <a:off x="7495953" y="2137144"/>
            <a:ext cx="973962" cy="62656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hlinkClick r:id="rId7" action="ppaction://hlinksldjump"/>
            <a:extLst>
              <a:ext uri="{FF2B5EF4-FFF2-40B4-BE49-F238E27FC236}">
                <a16:creationId xmlns:a16="http://schemas.microsoft.com/office/drawing/2014/main" id="{3BE795B0-A120-5B8B-1B8F-A94523724896}"/>
              </a:ext>
            </a:extLst>
          </p:cNvPr>
          <p:cNvSpPr/>
          <p:nvPr/>
        </p:nvSpPr>
        <p:spPr>
          <a:xfrm>
            <a:off x="7283302" y="1998921"/>
            <a:ext cx="1186613" cy="76479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hlinkClick r:id="rId8" action="ppaction://hlinksldjump"/>
            <a:extLst>
              <a:ext uri="{FF2B5EF4-FFF2-40B4-BE49-F238E27FC236}">
                <a16:creationId xmlns:a16="http://schemas.microsoft.com/office/drawing/2014/main" id="{6B4D26A9-B1DF-E556-B8DE-113371686192}"/>
              </a:ext>
            </a:extLst>
          </p:cNvPr>
          <p:cNvSpPr/>
          <p:nvPr/>
        </p:nvSpPr>
        <p:spPr>
          <a:xfrm>
            <a:off x="8782493" y="4525543"/>
            <a:ext cx="458972" cy="22721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descr="A logo of a quiz&#10;&#10;Description automatically generated">
            <a:hlinkClick r:id="rId9" action="ppaction://hlinksldjump"/>
            <a:extLst>
              <a:ext uri="{FF2B5EF4-FFF2-40B4-BE49-F238E27FC236}">
                <a16:creationId xmlns:a16="http://schemas.microsoft.com/office/drawing/2014/main" id="{B051710E-A63A-593D-060F-6BD0889C119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3349051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8B2641E-5204-BD87-BA18-ECB30A15E7E2}"/>
              </a:ext>
            </a:extLst>
          </p:cNvPr>
          <p:cNvSpPr/>
          <p:nvPr/>
        </p:nvSpPr>
        <p:spPr>
          <a:xfrm>
            <a:off x="3661144" y="2668127"/>
            <a:ext cx="4869712" cy="1107077"/>
          </a:xfrm>
          <a:prstGeom prst="rect">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INCORRECT</a:t>
            </a:r>
          </a:p>
        </p:txBody>
      </p:sp>
      <p:sp>
        <p:nvSpPr>
          <p:cNvPr id="3" name="Arrow: Right 2">
            <a:hlinkClick r:id="rId2" action="ppaction://hlinksldjump"/>
            <a:extLst>
              <a:ext uri="{FF2B5EF4-FFF2-40B4-BE49-F238E27FC236}">
                <a16:creationId xmlns:a16="http://schemas.microsoft.com/office/drawing/2014/main" id="{04853EF0-0004-E18C-FD9E-45CC60553F69}"/>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AE090F0B-0F5B-70D9-8F4C-FF28D6DB82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1841295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6966A-A3C1-0A4A-25E9-B868BCB1E1D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EFF9E96-054E-0C8E-7787-81069567849C}"/>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QUIZ</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925B0E69-B964-D023-7099-9FF2F1A135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FE16F93A-82FA-01A2-9291-298081917D71}"/>
              </a:ext>
            </a:extLst>
          </p:cNvPr>
          <p:cNvSpPr/>
          <p:nvPr/>
        </p:nvSpPr>
        <p:spPr>
          <a:xfrm>
            <a:off x="1084521" y="1870039"/>
            <a:ext cx="10313581"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Which animal lives in the plains and grassy landscapes of Australia?</a:t>
            </a:r>
          </a:p>
        </p:txBody>
      </p:sp>
      <p:sp>
        <p:nvSpPr>
          <p:cNvPr id="5" name="Rectangle 4">
            <a:hlinkClick r:id="rId4" action="ppaction://hlinksldjump"/>
            <a:extLst>
              <a:ext uri="{FF2B5EF4-FFF2-40B4-BE49-F238E27FC236}">
                <a16:creationId xmlns:a16="http://schemas.microsoft.com/office/drawing/2014/main" id="{09951A59-C26F-A3D4-EDE1-59D64937C9A1}"/>
              </a:ext>
            </a:extLst>
          </p:cNvPr>
          <p:cNvSpPr/>
          <p:nvPr/>
        </p:nvSpPr>
        <p:spPr>
          <a:xfrm>
            <a:off x="1084521"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LLAMA</a:t>
            </a:r>
          </a:p>
        </p:txBody>
      </p:sp>
      <p:sp>
        <p:nvSpPr>
          <p:cNvPr id="7" name="Rectangle 6">
            <a:hlinkClick r:id="rId4" action="ppaction://hlinksldjump"/>
            <a:extLst>
              <a:ext uri="{FF2B5EF4-FFF2-40B4-BE49-F238E27FC236}">
                <a16:creationId xmlns:a16="http://schemas.microsoft.com/office/drawing/2014/main" id="{D1B16987-349D-3F1D-5CE5-919250D0526C}"/>
              </a:ext>
            </a:extLst>
          </p:cNvPr>
          <p:cNvSpPr/>
          <p:nvPr/>
        </p:nvSpPr>
        <p:spPr>
          <a:xfrm>
            <a:off x="6528390"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CHEETAH</a:t>
            </a:r>
          </a:p>
        </p:txBody>
      </p:sp>
      <p:sp>
        <p:nvSpPr>
          <p:cNvPr id="8" name="Rectangle 7">
            <a:hlinkClick r:id="rId5" action="ppaction://hlinksldjump"/>
            <a:extLst>
              <a:ext uri="{FF2B5EF4-FFF2-40B4-BE49-F238E27FC236}">
                <a16:creationId xmlns:a16="http://schemas.microsoft.com/office/drawing/2014/main" id="{AD23E9BA-837A-98AD-5E33-3D033B40EC1D}"/>
              </a:ext>
            </a:extLst>
          </p:cNvPr>
          <p:cNvSpPr/>
          <p:nvPr/>
        </p:nvSpPr>
        <p:spPr>
          <a:xfrm>
            <a:off x="1084521"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KANGAROO</a:t>
            </a:r>
          </a:p>
        </p:txBody>
      </p:sp>
      <p:sp>
        <p:nvSpPr>
          <p:cNvPr id="9" name="Rectangle 8">
            <a:hlinkClick r:id="rId4" action="ppaction://hlinksldjump"/>
            <a:extLst>
              <a:ext uri="{FF2B5EF4-FFF2-40B4-BE49-F238E27FC236}">
                <a16:creationId xmlns:a16="http://schemas.microsoft.com/office/drawing/2014/main" id="{403FFD50-B56E-D4DF-ABC9-43180EC13CA5}"/>
              </a:ext>
            </a:extLst>
          </p:cNvPr>
          <p:cNvSpPr/>
          <p:nvPr/>
        </p:nvSpPr>
        <p:spPr>
          <a:xfrm>
            <a:off x="6528390"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BENGAL TIGER</a:t>
            </a:r>
          </a:p>
        </p:txBody>
      </p:sp>
    </p:spTree>
    <p:extLst>
      <p:ext uri="{BB962C8B-B14F-4D97-AF65-F5344CB8AC3E}">
        <p14:creationId xmlns:p14="http://schemas.microsoft.com/office/powerpoint/2010/main" val="26971808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1E751-F7F0-08DF-E3C1-B32837236D4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E3F8F3D-9736-2C14-5D64-ACAF4AAF3711}"/>
              </a:ext>
            </a:extLst>
          </p:cNvPr>
          <p:cNvSpPr/>
          <p:nvPr/>
        </p:nvSpPr>
        <p:spPr>
          <a:xfrm>
            <a:off x="3661144" y="2668127"/>
            <a:ext cx="4869712" cy="1107077"/>
          </a:xfrm>
          <a:prstGeom prst="rect">
            <a:avLst/>
          </a:prstGeom>
          <a:solidFill>
            <a:srgbClr val="00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CORRECT</a:t>
            </a:r>
          </a:p>
        </p:txBody>
      </p:sp>
      <p:sp>
        <p:nvSpPr>
          <p:cNvPr id="3" name="Arrow: Right 2">
            <a:hlinkClick r:id="rId2" action="ppaction://hlinksldjump"/>
            <a:extLst>
              <a:ext uri="{FF2B5EF4-FFF2-40B4-BE49-F238E27FC236}">
                <a16:creationId xmlns:a16="http://schemas.microsoft.com/office/drawing/2014/main" id="{EB28E35D-081C-7DFD-95D2-09502EE4A74E}"/>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A294408D-0BA6-C9F0-A111-53DB74EA14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526701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EC95F-EE11-C78A-F059-78BD2882984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483F40B-04C2-DEEB-3DBD-6318787F5EA5}"/>
              </a:ext>
            </a:extLst>
          </p:cNvPr>
          <p:cNvSpPr/>
          <p:nvPr/>
        </p:nvSpPr>
        <p:spPr>
          <a:xfrm>
            <a:off x="3661144" y="2668127"/>
            <a:ext cx="4869712" cy="1107077"/>
          </a:xfrm>
          <a:prstGeom prst="rect">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INCORRECT</a:t>
            </a:r>
          </a:p>
        </p:txBody>
      </p:sp>
      <p:sp>
        <p:nvSpPr>
          <p:cNvPr id="3" name="Arrow: Right 2">
            <a:hlinkClick r:id="rId2" action="ppaction://hlinksldjump"/>
            <a:extLst>
              <a:ext uri="{FF2B5EF4-FFF2-40B4-BE49-F238E27FC236}">
                <a16:creationId xmlns:a16="http://schemas.microsoft.com/office/drawing/2014/main" id="{83BD5F7E-E909-11E0-033F-E2198945E794}"/>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50CCEB27-7CFD-DC6D-C79D-009767F3B0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2445187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BC62A-C08E-6295-F4C5-2CC12B1ECF7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77B2A0A-B7A3-3D6F-70F9-5D750F95319F}"/>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QUIZ</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01795023-B8ED-0E7D-E38C-766CBF05A9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34E8297B-D8A7-E532-19CE-7946F3C0FB7F}"/>
              </a:ext>
            </a:extLst>
          </p:cNvPr>
          <p:cNvSpPr/>
          <p:nvPr/>
        </p:nvSpPr>
        <p:spPr>
          <a:xfrm>
            <a:off x="1084521" y="1870039"/>
            <a:ext cx="10313581"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Which animal lives in the dense and magical forests of India?</a:t>
            </a:r>
          </a:p>
        </p:txBody>
      </p:sp>
      <p:sp>
        <p:nvSpPr>
          <p:cNvPr id="5" name="Rectangle 4">
            <a:hlinkClick r:id="rId4" action="ppaction://hlinksldjump"/>
            <a:extLst>
              <a:ext uri="{FF2B5EF4-FFF2-40B4-BE49-F238E27FC236}">
                <a16:creationId xmlns:a16="http://schemas.microsoft.com/office/drawing/2014/main" id="{0FB79D08-A7E8-DB88-FDDB-50643A90D5DB}"/>
              </a:ext>
            </a:extLst>
          </p:cNvPr>
          <p:cNvSpPr/>
          <p:nvPr/>
        </p:nvSpPr>
        <p:spPr>
          <a:xfrm>
            <a:off x="1084521"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BENGAL TIGER</a:t>
            </a:r>
          </a:p>
        </p:txBody>
      </p:sp>
      <p:sp>
        <p:nvSpPr>
          <p:cNvPr id="7" name="Rectangle 6">
            <a:hlinkClick r:id="rId5" action="ppaction://hlinksldjump"/>
            <a:extLst>
              <a:ext uri="{FF2B5EF4-FFF2-40B4-BE49-F238E27FC236}">
                <a16:creationId xmlns:a16="http://schemas.microsoft.com/office/drawing/2014/main" id="{D9586FD2-7E3D-2A8D-4A36-72A6A218B086}"/>
              </a:ext>
            </a:extLst>
          </p:cNvPr>
          <p:cNvSpPr/>
          <p:nvPr/>
        </p:nvSpPr>
        <p:spPr>
          <a:xfrm>
            <a:off x="6528390"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CHEETAH</a:t>
            </a:r>
          </a:p>
        </p:txBody>
      </p:sp>
      <p:sp>
        <p:nvSpPr>
          <p:cNvPr id="8" name="Rectangle 7">
            <a:hlinkClick r:id="rId5" action="ppaction://hlinksldjump"/>
            <a:extLst>
              <a:ext uri="{FF2B5EF4-FFF2-40B4-BE49-F238E27FC236}">
                <a16:creationId xmlns:a16="http://schemas.microsoft.com/office/drawing/2014/main" id="{BEE222B1-8C56-D0BF-06A0-A56CAAA243D2}"/>
              </a:ext>
            </a:extLst>
          </p:cNvPr>
          <p:cNvSpPr/>
          <p:nvPr/>
        </p:nvSpPr>
        <p:spPr>
          <a:xfrm>
            <a:off x="1084521"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RED DEER</a:t>
            </a:r>
          </a:p>
        </p:txBody>
      </p:sp>
      <p:sp>
        <p:nvSpPr>
          <p:cNvPr id="9" name="Rectangle 8">
            <a:hlinkClick r:id="rId5" action="ppaction://hlinksldjump"/>
            <a:extLst>
              <a:ext uri="{FF2B5EF4-FFF2-40B4-BE49-F238E27FC236}">
                <a16:creationId xmlns:a16="http://schemas.microsoft.com/office/drawing/2014/main" id="{2AB0D275-B116-75A9-3B43-5C5A5F0C8CD7}"/>
              </a:ext>
            </a:extLst>
          </p:cNvPr>
          <p:cNvSpPr/>
          <p:nvPr/>
        </p:nvSpPr>
        <p:spPr>
          <a:xfrm>
            <a:off x="6528390"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KANGAROO</a:t>
            </a:r>
          </a:p>
        </p:txBody>
      </p:sp>
    </p:spTree>
    <p:extLst>
      <p:ext uri="{BB962C8B-B14F-4D97-AF65-F5344CB8AC3E}">
        <p14:creationId xmlns:p14="http://schemas.microsoft.com/office/powerpoint/2010/main" val="1611000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E1DF7-423D-4FCF-4B31-4DD5AEA7E5A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2B4BE5A-1C69-0CB0-4B8D-1D9FAF83034A}"/>
              </a:ext>
            </a:extLst>
          </p:cNvPr>
          <p:cNvSpPr/>
          <p:nvPr/>
        </p:nvSpPr>
        <p:spPr>
          <a:xfrm>
            <a:off x="3661144" y="2668127"/>
            <a:ext cx="4869712" cy="1107077"/>
          </a:xfrm>
          <a:prstGeom prst="rect">
            <a:avLst/>
          </a:prstGeom>
          <a:solidFill>
            <a:srgbClr val="00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CORRECT</a:t>
            </a:r>
          </a:p>
        </p:txBody>
      </p:sp>
      <p:sp>
        <p:nvSpPr>
          <p:cNvPr id="3" name="Arrow: Right 2">
            <a:hlinkClick r:id="rId2" action="ppaction://hlinksldjump"/>
            <a:extLst>
              <a:ext uri="{FF2B5EF4-FFF2-40B4-BE49-F238E27FC236}">
                <a16:creationId xmlns:a16="http://schemas.microsoft.com/office/drawing/2014/main" id="{EF5BEDB8-6484-31D5-4FF7-09AF70956526}"/>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DE466B18-6889-1E01-F46B-CB65FE3075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829049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4BCBD-F7F3-D29D-BB1F-DEA84552570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BD0F288-0D0F-F086-59B6-58A320290382}"/>
              </a:ext>
            </a:extLst>
          </p:cNvPr>
          <p:cNvSpPr/>
          <p:nvPr/>
        </p:nvSpPr>
        <p:spPr>
          <a:xfrm>
            <a:off x="3661144" y="2668127"/>
            <a:ext cx="4869712" cy="1107077"/>
          </a:xfrm>
          <a:prstGeom prst="rect">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INCORRECT</a:t>
            </a:r>
          </a:p>
        </p:txBody>
      </p:sp>
      <p:sp>
        <p:nvSpPr>
          <p:cNvPr id="3" name="Arrow: Right 2">
            <a:hlinkClick r:id="rId2" action="ppaction://hlinksldjump"/>
            <a:extLst>
              <a:ext uri="{FF2B5EF4-FFF2-40B4-BE49-F238E27FC236}">
                <a16:creationId xmlns:a16="http://schemas.microsoft.com/office/drawing/2014/main" id="{A82007E2-5B24-2A03-B7BB-FEDFDCD664E7}"/>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35CCBDF4-EDD2-C457-1B12-D3D0A519EF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2906774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35282-9B50-C54D-68A6-D62D3BB273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06AD0F2-5F65-A946-3C75-DEB805E19A4D}"/>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QUIZ</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C4D56076-5DAE-5A8F-F01C-8D4A75EAFB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DF18761E-771D-DAAB-52A8-F5C767F3A671}"/>
              </a:ext>
            </a:extLst>
          </p:cNvPr>
          <p:cNvSpPr/>
          <p:nvPr/>
        </p:nvSpPr>
        <p:spPr>
          <a:xfrm>
            <a:off x="1084521" y="1870039"/>
            <a:ext cx="10313581"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Which animal lives in the lush and leafy forests of Europe? </a:t>
            </a:r>
          </a:p>
        </p:txBody>
      </p:sp>
      <p:sp>
        <p:nvSpPr>
          <p:cNvPr id="5" name="Rectangle 4">
            <a:hlinkClick r:id="rId4" action="ppaction://hlinksldjump"/>
            <a:extLst>
              <a:ext uri="{FF2B5EF4-FFF2-40B4-BE49-F238E27FC236}">
                <a16:creationId xmlns:a16="http://schemas.microsoft.com/office/drawing/2014/main" id="{E514B19D-3A95-496E-F254-33067D21FA8E}"/>
              </a:ext>
            </a:extLst>
          </p:cNvPr>
          <p:cNvSpPr/>
          <p:nvPr/>
        </p:nvSpPr>
        <p:spPr>
          <a:xfrm>
            <a:off x="1084521"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LLAMA</a:t>
            </a:r>
          </a:p>
        </p:txBody>
      </p:sp>
      <p:sp>
        <p:nvSpPr>
          <p:cNvPr id="7" name="Rectangle 6">
            <a:hlinkClick r:id="rId4" action="ppaction://hlinksldjump"/>
            <a:extLst>
              <a:ext uri="{FF2B5EF4-FFF2-40B4-BE49-F238E27FC236}">
                <a16:creationId xmlns:a16="http://schemas.microsoft.com/office/drawing/2014/main" id="{847610B6-BFED-AB8F-B4E7-59DBC68ACA7F}"/>
              </a:ext>
            </a:extLst>
          </p:cNvPr>
          <p:cNvSpPr/>
          <p:nvPr/>
        </p:nvSpPr>
        <p:spPr>
          <a:xfrm>
            <a:off x="6528390"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CHEETAH</a:t>
            </a:r>
          </a:p>
        </p:txBody>
      </p:sp>
      <p:sp>
        <p:nvSpPr>
          <p:cNvPr id="8" name="Rectangle 7">
            <a:hlinkClick r:id="rId5" action="ppaction://hlinksldjump"/>
            <a:extLst>
              <a:ext uri="{FF2B5EF4-FFF2-40B4-BE49-F238E27FC236}">
                <a16:creationId xmlns:a16="http://schemas.microsoft.com/office/drawing/2014/main" id="{6FA42143-E462-626D-427F-BCD707F4408E}"/>
              </a:ext>
            </a:extLst>
          </p:cNvPr>
          <p:cNvSpPr/>
          <p:nvPr/>
        </p:nvSpPr>
        <p:spPr>
          <a:xfrm>
            <a:off x="1084521"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RED DEER</a:t>
            </a:r>
          </a:p>
        </p:txBody>
      </p:sp>
      <p:sp>
        <p:nvSpPr>
          <p:cNvPr id="9" name="Rectangle 8">
            <a:hlinkClick r:id="rId4" action="ppaction://hlinksldjump"/>
            <a:extLst>
              <a:ext uri="{FF2B5EF4-FFF2-40B4-BE49-F238E27FC236}">
                <a16:creationId xmlns:a16="http://schemas.microsoft.com/office/drawing/2014/main" id="{5A6A469C-22D1-C0C6-8B1E-0B6F9D8C0EA5}"/>
              </a:ext>
            </a:extLst>
          </p:cNvPr>
          <p:cNvSpPr/>
          <p:nvPr/>
        </p:nvSpPr>
        <p:spPr>
          <a:xfrm>
            <a:off x="6528390"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KANGAROO</a:t>
            </a:r>
          </a:p>
        </p:txBody>
      </p:sp>
    </p:spTree>
    <p:extLst>
      <p:ext uri="{BB962C8B-B14F-4D97-AF65-F5344CB8AC3E}">
        <p14:creationId xmlns:p14="http://schemas.microsoft.com/office/powerpoint/2010/main" val="4080765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8AB9B-4950-736F-3CF6-AC5399E636E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A982276-CBB4-B7A3-5087-D1AA3AC1BDCB}"/>
              </a:ext>
            </a:extLst>
          </p:cNvPr>
          <p:cNvSpPr/>
          <p:nvPr/>
        </p:nvSpPr>
        <p:spPr>
          <a:xfrm>
            <a:off x="3661144" y="2668127"/>
            <a:ext cx="4869712" cy="1107077"/>
          </a:xfrm>
          <a:prstGeom prst="rect">
            <a:avLst/>
          </a:prstGeom>
          <a:solidFill>
            <a:srgbClr val="00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CORRECT</a:t>
            </a:r>
          </a:p>
        </p:txBody>
      </p:sp>
      <p:sp>
        <p:nvSpPr>
          <p:cNvPr id="3" name="Arrow: Right 2">
            <a:hlinkClick r:id="rId2" action="ppaction://hlinksldjump"/>
            <a:extLst>
              <a:ext uri="{FF2B5EF4-FFF2-40B4-BE49-F238E27FC236}">
                <a16:creationId xmlns:a16="http://schemas.microsoft.com/office/drawing/2014/main" id="{D2A86118-8DF7-FD7B-FEE4-CF2606C70A2C}"/>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333C6A2B-1D3B-825B-F2C0-D4FC43ABC0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54359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151E4-636F-DA3C-5C0D-66B05735FD7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325D631-5246-DA1D-BF72-5289ED094176}"/>
              </a:ext>
            </a:extLst>
          </p:cNvPr>
          <p:cNvSpPr/>
          <p:nvPr/>
        </p:nvSpPr>
        <p:spPr>
          <a:xfrm>
            <a:off x="3661144" y="2668127"/>
            <a:ext cx="4869712" cy="1107077"/>
          </a:xfrm>
          <a:prstGeom prst="rect">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INCORRECT</a:t>
            </a:r>
          </a:p>
        </p:txBody>
      </p:sp>
      <p:sp>
        <p:nvSpPr>
          <p:cNvPr id="3" name="Arrow: Right 2">
            <a:hlinkClick r:id="rId2" action="ppaction://hlinksldjump"/>
            <a:extLst>
              <a:ext uri="{FF2B5EF4-FFF2-40B4-BE49-F238E27FC236}">
                <a16:creationId xmlns:a16="http://schemas.microsoft.com/office/drawing/2014/main" id="{3ED94BE5-797F-A0AC-E5A9-F1CF19722E56}"/>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DC63C2E6-59B9-B455-609E-C7A586924E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2690033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8AC946-4473-C330-BB86-30DDB58B3F32}"/>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NORTH AMERICA: GRIZZLY BEAR</a:t>
            </a:r>
          </a:p>
        </p:txBody>
      </p:sp>
      <p:pic>
        <p:nvPicPr>
          <p:cNvPr id="4" name="Picture 3" descr="A white house on a black background&#10;&#10;Description automatically generated">
            <a:hlinkClick r:id="rId4" action="ppaction://hlinksldjump"/>
            <a:extLst>
              <a:ext uri="{FF2B5EF4-FFF2-40B4-BE49-F238E27FC236}">
                <a16:creationId xmlns:a16="http://schemas.microsoft.com/office/drawing/2014/main" id="{17C4A49C-6A60-F182-1A20-A887BA5D25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pic>
        <p:nvPicPr>
          <p:cNvPr id="5" name="168896 (1080p)">
            <a:hlinkClick r:id="" action="ppaction://media"/>
            <a:extLst>
              <a:ext uri="{FF2B5EF4-FFF2-40B4-BE49-F238E27FC236}">
                <a16:creationId xmlns:a16="http://schemas.microsoft.com/office/drawing/2014/main" id="{F7A4DADB-0DCE-47E7-5A47-AC416B9D64A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82355" y="1912570"/>
            <a:ext cx="4574362" cy="2573079"/>
          </a:xfrm>
          <a:prstGeom prst="rect">
            <a:avLst/>
          </a:prstGeom>
          <a:ln w="19050">
            <a:solidFill>
              <a:schemeClr val="tx1"/>
            </a:solidFill>
          </a:ln>
        </p:spPr>
      </p:pic>
      <p:sp>
        <p:nvSpPr>
          <p:cNvPr id="6" name="Rectangle 5">
            <a:extLst>
              <a:ext uri="{FF2B5EF4-FFF2-40B4-BE49-F238E27FC236}">
                <a16:creationId xmlns:a16="http://schemas.microsoft.com/office/drawing/2014/main" id="{8EF8BB83-1F4D-72EB-87C8-387E50573775}"/>
              </a:ext>
            </a:extLst>
          </p:cNvPr>
          <p:cNvSpPr/>
          <p:nvPr/>
        </p:nvSpPr>
        <p:spPr>
          <a:xfrm>
            <a:off x="5061096" y="1912570"/>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Roar! Meet the Grizzly Bear: The Mighty Monarch of the Mountains! </a:t>
            </a:r>
          </a:p>
          <a:p>
            <a:pPr algn="ctr"/>
            <a:endParaRPr lang="en-GB" dirty="0">
              <a:solidFill>
                <a:srgbClr val="002060"/>
              </a:solidFill>
            </a:endParaRPr>
          </a:p>
          <a:p>
            <a:pPr algn="ctr"/>
            <a:r>
              <a:rPr lang="en-GB" dirty="0">
                <a:solidFill>
                  <a:srgbClr val="002060"/>
                </a:solidFill>
              </a:rPr>
              <a:t>Hey, little adventurers! Let's dive into the wild world of the grizzly bear – a furry giant that rules the rugged mountains with strength and charm!</a:t>
            </a:r>
          </a:p>
          <a:p>
            <a:pPr algn="ctr"/>
            <a:endParaRPr lang="en-GB" dirty="0">
              <a:solidFill>
                <a:srgbClr val="002060"/>
              </a:solidFill>
            </a:endParaRPr>
          </a:p>
          <a:p>
            <a:pPr algn="ctr"/>
            <a:r>
              <a:rPr lang="en-GB" dirty="0">
                <a:solidFill>
                  <a:srgbClr val="002060"/>
                </a:solidFill>
              </a:rPr>
              <a:t>Grizzly bears are like the teddy bears of the wild, but much, much bigger. Imagine a fluffy, brown giant with a hump on its back, and you've got our grizzly bear friend!</a:t>
            </a:r>
          </a:p>
          <a:p>
            <a:pPr algn="ctr"/>
            <a:endParaRPr lang="en-GB" dirty="0">
              <a:solidFill>
                <a:srgbClr val="002060"/>
              </a:solidFill>
            </a:endParaRPr>
          </a:p>
          <a:p>
            <a:pPr algn="ctr"/>
            <a:r>
              <a:rPr lang="en-GB" dirty="0">
                <a:solidFill>
                  <a:srgbClr val="002060"/>
                </a:solidFill>
              </a:rPr>
              <a:t>These incredible creatures call the mighty mountains of North America their home. Picture a place with tall pine trees, bubbling streams, and snowy mountain peaks – that's where grizzlies love to wander! </a:t>
            </a:r>
          </a:p>
        </p:txBody>
      </p:sp>
      <p:pic>
        <p:nvPicPr>
          <p:cNvPr id="7" name="Picture 6" descr="A logo of a quiz&#10;&#10;Description automatically generated">
            <a:hlinkClick r:id="rId7" action="ppaction://hlinksldjump"/>
            <a:extLst>
              <a:ext uri="{FF2B5EF4-FFF2-40B4-BE49-F238E27FC236}">
                <a16:creationId xmlns:a16="http://schemas.microsoft.com/office/drawing/2014/main" id="{240D3A40-E87F-E7D1-0B09-EC2895A904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281053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FD892-FB28-2C57-CD14-35760E99527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D7EF935-CD0A-B79D-7258-AAD553D55316}"/>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QUIZ</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046BD15B-FF7A-BB25-78A9-697B3C718D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4B1B951B-EEB8-6776-F3FC-9A8A290CE272}"/>
              </a:ext>
            </a:extLst>
          </p:cNvPr>
          <p:cNvSpPr/>
          <p:nvPr/>
        </p:nvSpPr>
        <p:spPr>
          <a:xfrm>
            <a:off x="1084521" y="1870039"/>
            <a:ext cx="10313581"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Which animal lives in the mighty mountains of North America? </a:t>
            </a:r>
          </a:p>
        </p:txBody>
      </p:sp>
      <p:sp>
        <p:nvSpPr>
          <p:cNvPr id="5" name="Rectangle 4">
            <a:hlinkClick r:id="rId4" action="ppaction://hlinksldjump"/>
            <a:extLst>
              <a:ext uri="{FF2B5EF4-FFF2-40B4-BE49-F238E27FC236}">
                <a16:creationId xmlns:a16="http://schemas.microsoft.com/office/drawing/2014/main" id="{AAE9DDE2-F546-D32B-42D3-C00FFDFD5F54}"/>
              </a:ext>
            </a:extLst>
          </p:cNvPr>
          <p:cNvSpPr/>
          <p:nvPr/>
        </p:nvSpPr>
        <p:spPr>
          <a:xfrm>
            <a:off x="1084521"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LLAMA</a:t>
            </a:r>
          </a:p>
        </p:txBody>
      </p:sp>
      <p:sp>
        <p:nvSpPr>
          <p:cNvPr id="7" name="Rectangle 6">
            <a:hlinkClick r:id="rId4" action="ppaction://hlinksldjump"/>
            <a:extLst>
              <a:ext uri="{FF2B5EF4-FFF2-40B4-BE49-F238E27FC236}">
                <a16:creationId xmlns:a16="http://schemas.microsoft.com/office/drawing/2014/main" id="{4CBEBAF6-92C2-A114-19AD-82A5BB5BCF66}"/>
              </a:ext>
            </a:extLst>
          </p:cNvPr>
          <p:cNvSpPr/>
          <p:nvPr/>
        </p:nvSpPr>
        <p:spPr>
          <a:xfrm>
            <a:off x="6528390"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CHEETAH</a:t>
            </a:r>
          </a:p>
        </p:txBody>
      </p:sp>
      <p:sp>
        <p:nvSpPr>
          <p:cNvPr id="8" name="Rectangle 7">
            <a:hlinkClick r:id="rId4" action="ppaction://hlinksldjump"/>
            <a:extLst>
              <a:ext uri="{FF2B5EF4-FFF2-40B4-BE49-F238E27FC236}">
                <a16:creationId xmlns:a16="http://schemas.microsoft.com/office/drawing/2014/main" id="{35BB23B5-A944-3F70-BDA6-AE6D34147CEC}"/>
              </a:ext>
            </a:extLst>
          </p:cNvPr>
          <p:cNvSpPr/>
          <p:nvPr/>
        </p:nvSpPr>
        <p:spPr>
          <a:xfrm>
            <a:off x="1084521"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RED DEER</a:t>
            </a:r>
          </a:p>
        </p:txBody>
      </p:sp>
      <p:sp>
        <p:nvSpPr>
          <p:cNvPr id="9" name="Rectangle 8">
            <a:hlinkClick r:id="rId5" action="ppaction://hlinksldjump"/>
            <a:extLst>
              <a:ext uri="{FF2B5EF4-FFF2-40B4-BE49-F238E27FC236}">
                <a16:creationId xmlns:a16="http://schemas.microsoft.com/office/drawing/2014/main" id="{930D921A-6CDC-1CB3-B085-2D4BB27C9553}"/>
              </a:ext>
            </a:extLst>
          </p:cNvPr>
          <p:cNvSpPr/>
          <p:nvPr/>
        </p:nvSpPr>
        <p:spPr>
          <a:xfrm>
            <a:off x="6528390"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GRIZZLY BEAR</a:t>
            </a:r>
          </a:p>
        </p:txBody>
      </p:sp>
    </p:spTree>
    <p:extLst>
      <p:ext uri="{BB962C8B-B14F-4D97-AF65-F5344CB8AC3E}">
        <p14:creationId xmlns:p14="http://schemas.microsoft.com/office/powerpoint/2010/main" val="11279987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60C66-F30C-A628-299E-17DC6430701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62E959F-4661-77CC-D65C-81E3A39A1E7B}"/>
              </a:ext>
            </a:extLst>
          </p:cNvPr>
          <p:cNvSpPr/>
          <p:nvPr/>
        </p:nvSpPr>
        <p:spPr>
          <a:xfrm>
            <a:off x="3661144" y="2668127"/>
            <a:ext cx="4869712" cy="1107077"/>
          </a:xfrm>
          <a:prstGeom prst="rect">
            <a:avLst/>
          </a:prstGeom>
          <a:solidFill>
            <a:srgbClr val="00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CORRECT</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73158CD6-C82B-8DFB-CCCE-9349757EB8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612798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B5F76-5A0D-20A9-0611-5FBC0C27D6A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DBD17E1-CB88-3C3D-79B8-94FC9BBC747E}"/>
              </a:ext>
            </a:extLst>
          </p:cNvPr>
          <p:cNvSpPr/>
          <p:nvPr/>
        </p:nvSpPr>
        <p:spPr>
          <a:xfrm>
            <a:off x="3661144" y="2668127"/>
            <a:ext cx="4869712" cy="1107077"/>
          </a:xfrm>
          <a:prstGeom prst="rect">
            <a:avLst/>
          </a:prstGeom>
          <a:solidFill>
            <a:srgbClr val="FF00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INCORRECT</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74A06237-BA4D-3E9C-CDB3-CE9A58C90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205687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C08493-7E0E-02A1-C164-251BAAF4769B}"/>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SOUTH AMERICA: LLAMA</a:t>
            </a:r>
          </a:p>
        </p:txBody>
      </p:sp>
      <p:pic>
        <p:nvPicPr>
          <p:cNvPr id="4" name="Picture 3" descr="A white house on a black background&#10;&#10;Description automatically generated">
            <a:hlinkClick r:id="rId2" action="ppaction://hlinksldjump"/>
            <a:extLst>
              <a:ext uri="{FF2B5EF4-FFF2-40B4-BE49-F238E27FC236}">
                <a16:creationId xmlns:a16="http://schemas.microsoft.com/office/drawing/2014/main" id="{54512B95-A7F3-843B-237F-5DF2B13637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5" name="Rectangle 4">
            <a:extLst>
              <a:ext uri="{FF2B5EF4-FFF2-40B4-BE49-F238E27FC236}">
                <a16:creationId xmlns:a16="http://schemas.microsoft.com/office/drawing/2014/main" id="{114B7C39-9BE3-E0FC-1862-2A48E5180165}"/>
              </a:ext>
            </a:extLst>
          </p:cNvPr>
          <p:cNvSpPr/>
          <p:nvPr/>
        </p:nvSpPr>
        <p:spPr>
          <a:xfrm>
            <a:off x="5061096" y="1912570"/>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Meet the Llama: The Fluffy Friend of the Andes Mountains! </a:t>
            </a:r>
          </a:p>
          <a:p>
            <a:pPr algn="ctr"/>
            <a:endParaRPr lang="en-GB" dirty="0">
              <a:solidFill>
                <a:srgbClr val="002060"/>
              </a:solidFill>
            </a:endParaRPr>
          </a:p>
          <a:p>
            <a:pPr algn="ctr"/>
            <a:r>
              <a:rPr lang="en-GB" dirty="0">
                <a:solidFill>
                  <a:srgbClr val="002060"/>
                </a:solidFill>
              </a:rPr>
              <a:t>Hey, young explorers! Let's journey to the high and mighty Andes Mountains and meet the amazing llama – a furry, friendly creature that's sure to steal your heart! </a:t>
            </a:r>
          </a:p>
          <a:p>
            <a:pPr algn="ctr"/>
            <a:endParaRPr lang="en-GB" dirty="0">
              <a:solidFill>
                <a:srgbClr val="002060"/>
              </a:solidFill>
            </a:endParaRPr>
          </a:p>
          <a:p>
            <a:pPr algn="ctr"/>
            <a:r>
              <a:rPr lang="en-GB" dirty="0">
                <a:solidFill>
                  <a:srgbClr val="002060"/>
                </a:solidFill>
              </a:rPr>
              <a:t>Llamas are like real-life stuffed animals with long necks and soft, fluffy fur. Picture a cozy blanket come to life, and you've got our llama buddy!</a:t>
            </a:r>
          </a:p>
          <a:p>
            <a:pPr algn="ctr"/>
            <a:endParaRPr lang="en-GB" dirty="0">
              <a:solidFill>
                <a:srgbClr val="002060"/>
              </a:solidFill>
            </a:endParaRPr>
          </a:p>
          <a:p>
            <a:pPr algn="ctr"/>
            <a:r>
              <a:rPr lang="en-GB" dirty="0">
                <a:solidFill>
                  <a:srgbClr val="002060"/>
                </a:solidFill>
              </a:rPr>
              <a:t>These fantastic creatures call the Andes Mountains in South America their home. Imagine a place with towering peaks, snowy caps, and fields of vibrant flowers – that's where llamas love to roam!</a:t>
            </a:r>
          </a:p>
        </p:txBody>
      </p:sp>
      <p:pic>
        <p:nvPicPr>
          <p:cNvPr id="6" name="Picture 5">
            <a:extLst>
              <a:ext uri="{FF2B5EF4-FFF2-40B4-BE49-F238E27FC236}">
                <a16:creationId xmlns:a16="http://schemas.microsoft.com/office/drawing/2014/main" id="{A6D110C2-1D85-74F0-792F-AE0F82EF30B2}"/>
              </a:ext>
            </a:extLst>
          </p:cNvPr>
          <p:cNvPicPr>
            <a:picLocks noChangeAspect="1"/>
          </p:cNvPicPr>
          <p:nvPr/>
        </p:nvPicPr>
        <p:blipFill rotWithShape="1">
          <a:blip r:embed="rId4"/>
          <a:srcRect t="2047"/>
          <a:stretch/>
        </p:blipFill>
        <p:spPr>
          <a:xfrm>
            <a:off x="407699" y="1350335"/>
            <a:ext cx="3263974" cy="4889686"/>
          </a:xfrm>
          <a:prstGeom prst="rect">
            <a:avLst/>
          </a:prstGeom>
          <a:ln w="28575">
            <a:solidFill>
              <a:schemeClr val="tx1"/>
            </a:solidFill>
          </a:ln>
        </p:spPr>
      </p:pic>
      <p:pic>
        <p:nvPicPr>
          <p:cNvPr id="8" name="Picture 7" descr="A logo of a quiz&#10;&#10;Description automatically generated">
            <a:hlinkClick r:id="rId5" action="ppaction://hlinksldjump"/>
            <a:extLst>
              <a:ext uri="{FF2B5EF4-FFF2-40B4-BE49-F238E27FC236}">
                <a16:creationId xmlns:a16="http://schemas.microsoft.com/office/drawing/2014/main" id="{ACC03740-A9B5-4E23-B516-9A5AFD548B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357271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822C97-3E9E-3D8C-DB25-ABA42C6F2242}"/>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EUROPE: RED DEER</a:t>
            </a:r>
          </a:p>
        </p:txBody>
      </p:sp>
      <p:pic>
        <p:nvPicPr>
          <p:cNvPr id="4" name="Picture 3" descr="A white house on a black background&#10;&#10;Description automatically generated">
            <a:hlinkClick r:id="rId2" action="ppaction://hlinksldjump"/>
            <a:extLst>
              <a:ext uri="{FF2B5EF4-FFF2-40B4-BE49-F238E27FC236}">
                <a16:creationId xmlns:a16="http://schemas.microsoft.com/office/drawing/2014/main" id="{365D2528-AC9B-D510-7B05-D34C9F9833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5" name="Rectangle 4">
            <a:extLst>
              <a:ext uri="{FF2B5EF4-FFF2-40B4-BE49-F238E27FC236}">
                <a16:creationId xmlns:a16="http://schemas.microsoft.com/office/drawing/2014/main" id="{0B078300-7D72-B31D-66D8-DD04E8323911}"/>
              </a:ext>
            </a:extLst>
          </p:cNvPr>
          <p:cNvSpPr/>
          <p:nvPr/>
        </p:nvSpPr>
        <p:spPr>
          <a:xfrm>
            <a:off x="5061096" y="1912570"/>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Meet the Red Deer: The Majestic Monarch of the Forest! </a:t>
            </a:r>
          </a:p>
          <a:p>
            <a:pPr algn="ctr"/>
            <a:endParaRPr lang="en-GB" dirty="0">
              <a:solidFill>
                <a:srgbClr val="002060"/>
              </a:solidFill>
            </a:endParaRPr>
          </a:p>
          <a:p>
            <a:pPr algn="ctr"/>
            <a:r>
              <a:rPr lang="en-GB" dirty="0">
                <a:solidFill>
                  <a:srgbClr val="002060"/>
                </a:solidFill>
              </a:rPr>
              <a:t>Hey, nature-loving pals! Let's explore the enchanting world of the red deer – a regal creature that roams the peaceful forests with grace and elegance! </a:t>
            </a:r>
          </a:p>
          <a:p>
            <a:pPr algn="ctr"/>
            <a:endParaRPr lang="en-GB" dirty="0">
              <a:solidFill>
                <a:srgbClr val="002060"/>
              </a:solidFill>
            </a:endParaRPr>
          </a:p>
          <a:p>
            <a:pPr algn="ctr"/>
            <a:r>
              <a:rPr lang="en-GB" dirty="0">
                <a:solidFill>
                  <a:srgbClr val="002060"/>
                </a:solidFill>
              </a:rPr>
              <a:t>Red deer are like living fairy-tale characters, with majestic antlers and a coat that glows like autumn leaves. Imagine a big, brown deer with a crown of magnificent antlers, and you've got our red deer friend!</a:t>
            </a:r>
          </a:p>
          <a:p>
            <a:pPr algn="ctr"/>
            <a:endParaRPr lang="en-GB" dirty="0">
              <a:solidFill>
                <a:srgbClr val="002060"/>
              </a:solidFill>
            </a:endParaRPr>
          </a:p>
          <a:p>
            <a:pPr algn="ctr"/>
            <a:r>
              <a:rPr lang="en-GB" dirty="0">
                <a:solidFill>
                  <a:srgbClr val="002060"/>
                </a:solidFill>
              </a:rPr>
              <a:t>These marvellous creatures call the lush and leafy forests of Europe their home. Picture a place with towering trees, colourful leaves, and hidden clearings – that's where red deer love to wander! </a:t>
            </a:r>
          </a:p>
        </p:txBody>
      </p:sp>
      <p:pic>
        <p:nvPicPr>
          <p:cNvPr id="7" name="Picture 6" descr="A deer with antlers standing in a field&#10;&#10;Description automatically generated">
            <a:extLst>
              <a:ext uri="{FF2B5EF4-FFF2-40B4-BE49-F238E27FC236}">
                <a16:creationId xmlns:a16="http://schemas.microsoft.com/office/drawing/2014/main" id="{5B23B49F-B44A-F3C2-69C4-74ABE5FFEE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105" y="1374839"/>
            <a:ext cx="3233802" cy="4850704"/>
          </a:xfrm>
          <a:prstGeom prst="rect">
            <a:avLst/>
          </a:prstGeom>
        </p:spPr>
      </p:pic>
      <p:pic>
        <p:nvPicPr>
          <p:cNvPr id="8" name="Picture 7" descr="A logo of a quiz&#10;&#10;Description automatically generated">
            <a:hlinkClick r:id="rId5" action="ppaction://hlinksldjump"/>
            <a:extLst>
              <a:ext uri="{FF2B5EF4-FFF2-40B4-BE49-F238E27FC236}">
                <a16:creationId xmlns:a16="http://schemas.microsoft.com/office/drawing/2014/main" id="{7EECCE96-8CF0-FE81-D513-84207F1FAB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32307379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539322-6337-1185-5F14-448092ABA02E}"/>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AFRICA: CHEETAH</a:t>
            </a:r>
          </a:p>
        </p:txBody>
      </p:sp>
      <p:sp>
        <p:nvSpPr>
          <p:cNvPr id="4" name="Rectangle 3">
            <a:extLst>
              <a:ext uri="{FF2B5EF4-FFF2-40B4-BE49-F238E27FC236}">
                <a16:creationId xmlns:a16="http://schemas.microsoft.com/office/drawing/2014/main" id="{77EFE544-231B-D424-961A-F068CD857FA7}"/>
              </a:ext>
            </a:extLst>
          </p:cNvPr>
          <p:cNvSpPr/>
          <p:nvPr/>
        </p:nvSpPr>
        <p:spPr>
          <a:xfrm>
            <a:off x="5061096" y="1912570"/>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Meet the Cheetah: The Fastest Cat in the Wild!</a:t>
            </a:r>
          </a:p>
          <a:p>
            <a:pPr algn="ctr"/>
            <a:endParaRPr lang="en-GB" dirty="0">
              <a:solidFill>
                <a:srgbClr val="002060"/>
              </a:solidFill>
            </a:endParaRPr>
          </a:p>
          <a:p>
            <a:pPr algn="ctr"/>
            <a:r>
              <a:rPr lang="en-GB" dirty="0">
                <a:solidFill>
                  <a:srgbClr val="002060"/>
                </a:solidFill>
              </a:rPr>
              <a:t>Hey, curious kids! Let's talk about the amazing cheetah, the speedster of the animal kingdom.</a:t>
            </a:r>
          </a:p>
          <a:p>
            <a:pPr algn="ctr"/>
            <a:endParaRPr lang="en-GB" dirty="0">
              <a:solidFill>
                <a:srgbClr val="002060"/>
              </a:solidFill>
            </a:endParaRPr>
          </a:p>
          <a:p>
            <a:pPr algn="ctr"/>
            <a:r>
              <a:rPr lang="en-GB" dirty="0">
                <a:solidFill>
                  <a:srgbClr val="002060"/>
                </a:solidFill>
              </a:rPr>
              <a:t>Cheetahs are like the race cars of the savanna, and they live in the vast grasslands of Africa. Imagine a cat with sleek, golden fur covered in beautiful black spots – that's our cheetah friend!</a:t>
            </a:r>
          </a:p>
          <a:p>
            <a:pPr algn="ctr"/>
            <a:endParaRPr lang="en-GB" dirty="0">
              <a:solidFill>
                <a:srgbClr val="002060"/>
              </a:solidFill>
            </a:endParaRPr>
          </a:p>
          <a:p>
            <a:pPr algn="ctr"/>
            <a:r>
              <a:rPr lang="en-GB" dirty="0">
                <a:solidFill>
                  <a:srgbClr val="002060"/>
                </a:solidFill>
              </a:rPr>
              <a:t>Now, what makes cheetahs so special? Speed, speed, and more speed! They are the fastest land animals, reaching speeds of up to 70 miles per hour. Zoom! They use their incredible speed to chase down their favourite snacks – usually gazelles and other speedy creatures.</a:t>
            </a:r>
          </a:p>
        </p:txBody>
      </p:sp>
      <p:pic>
        <p:nvPicPr>
          <p:cNvPr id="6" name="Picture 5" descr="A cheetah sitting on a rock&#10;&#10;Description automatically generated">
            <a:extLst>
              <a:ext uri="{FF2B5EF4-FFF2-40B4-BE49-F238E27FC236}">
                <a16:creationId xmlns:a16="http://schemas.microsoft.com/office/drawing/2014/main" id="{A302AE80-E6D7-FB76-0224-06D6F9E7BE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259" y="1344061"/>
            <a:ext cx="3263974" cy="4895960"/>
          </a:xfrm>
          <a:prstGeom prst="rect">
            <a:avLst/>
          </a:prstGeom>
          <a:ln w="28575">
            <a:solidFill>
              <a:schemeClr val="tx1"/>
            </a:solidFill>
          </a:ln>
        </p:spPr>
      </p:pic>
      <p:pic>
        <p:nvPicPr>
          <p:cNvPr id="8" name="Picture 7" descr="A white house on a black background&#10;&#10;Description automatically generated">
            <a:hlinkClick r:id="rId3" action="ppaction://hlinksldjump"/>
            <a:extLst>
              <a:ext uri="{FF2B5EF4-FFF2-40B4-BE49-F238E27FC236}">
                <a16:creationId xmlns:a16="http://schemas.microsoft.com/office/drawing/2014/main" id="{B1FE3263-8E22-B23C-E3EA-4ED541C5A8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pic>
        <p:nvPicPr>
          <p:cNvPr id="9" name="Picture 8" descr="A logo of a quiz&#10;&#10;Description automatically generated">
            <a:hlinkClick r:id="rId5" action="ppaction://hlinksldjump"/>
            <a:extLst>
              <a:ext uri="{FF2B5EF4-FFF2-40B4-BE49-F238E27FC236}">
                <a16:creationId xmlns:a16="http://schemas.microsoft.com/office/drawing/2014/main" id="{8F5AF3C1-A8EF-7547-3AD3-7975A969AE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2170625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6558BB0-1F65-E623-3D51-886A7ACAFD13}"/>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ASIA: BENGAL TIGER</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122EB115-162C-D148-40B7-E5B12EB727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E48293FC-6DBE-D531-FD2D-BB5E17D72EA5}"/>
              </a:ext>
            </a:extLst>
          </p:cNvPr>
          <p:cNvSpPr/>
          <p:nvPr/>
        </p:nvSpPr>
        <p:spPr>
          <a:xfrm>
            <a:off x="5061096" y="1912570"/>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Hey there, young adventurers! Let's embark on a journey into the wild world of Bengal tigers – the kings and queens of the jungle! </a:t>
            </a:r>
          </a:p>
          <a:p>
            <a:pPr algn="ctr"/>
            <a:endParaRPr lang="en-GB" dirty="0">
              <a:solidFill>
                <a:srgbClr val="002060"/>
              </a:solidFill>
            </a:endParaRPr>
          </a:p>
          <a:p>
            <a:pPr algn="ctr"/>
            <a:r>
              <a:rPr lang="en-GB" dirty="0">
                <a:solidFill>
                  <a:srgbClr val="002060"/>
                </a:solidFill>
              </a:rPr>
              <a:t>Bengal tigers are like real-life superheroes with their orange fur adorned with bold black stripes. </a:t>
            </a:r>
          </a:p>
          <a:p>
            <a:pPr algn="ctr"/>
            <a:endParaRPr lang="en-GB" dirty="0">
              <a:solidFill>
                <a:srgbClr val="002060"/>
              </a:solidFill>
            </a:endParaRPr>
          </a:p>
          <a:p>
            <a:pPr algn="ctr"/>
            <a:r>
              <a:rPr lang="en-GB" dirty="0">
                <a:solidFill>
                  <a:srgbClr val="002060"/>
                </a:solidFill>
              </a:rPr>
              <a:t>These amazing creatures call the dense and magical forests of India home. Picture a place filled with tall trees, vines, and secret hiding spots. It's like a tiger wonderland! </a:t>
            </a:r>
          </a:p>
          <a:p>
            <a:pPr algn="ctr"/>
            <a:endParaRPr lang="en-GB" dirty="0">
              <a:solidFill>
                <a:srgbClr val="002060"/>
              </a:solidFill>
            </a:endParaRPr>
          </a:p>
          <a:p>
            <a:pPr algn="ctr"/>
            <a:r>
              <a:rPr lang="en-GB" dirty="0">
                <a:solidFill>
                  <a:srgbClr val="002060"/>
                </a:solidFill>
              </a:rPr>
              <a:t>Now, what makes Bengal tigers so special? Well, besides their stunning looks, they're fantastic swimmers! Tigers love to take a dip in cool rivers to escape the jungle heat. Imagine a tiger doing the doggy paddle – it's quite a sight!</a:t>
            </a:r>
          </a:p>
        </p:txBody>
      </p:sp>
      <p:pic>
        <p:nvPicPr>
          <p:cNvPr id="5" name="Picture 4">
            <a:extLst>
              <a:ext uri="{FF2B5EF4-FFF2-40B4-BE49-F238E27FC236}">
                <a16:creationId xmlns:a16="http://schemas.microsoft.com/office/drawing/2014/main" id="{85108CED-7DA2-11CF-3B5F-9F6F4E713F7D}"/>
              </a:ext>
            </a:extLst>
          </p:cNvPr>
          <p:cNvPicPr>
            <a:picLocks noChangeAspect="1"/>
          </p:cNvPicPr>
          <p:nvPr/>
        </p:nvPicPr>
        <p:blipFill>
          <a:blip r:embed="rId4"/>
          <a:stretch>
            <a:fillRect/>
          </a:stretch>
        </p:blipFill>
        <p:spPr>
          <a:xfrm>
            <a:off x="404259" y="1344059"/>
            <a:ext cx="3263975" cy="4895962"/>
          </a:xfrm>
          <a:prstGeom prst="rect">
            <a:avLst/>
          </a:prstGeom>
          <a:ln w="38100">
            <a:solidFill>
              <a:schemeClr val="tx1"/>
            </a:solidFill>
          </a:ln>
        </p:spPr>
      </p:pic>
      <p:pic>
        <p:nvPicPr>
          <p:cNvPr id="7" name="Picture 6" descr="A logo of a quiz&#10;&#10;Description automatically generated">
            <a:hlinkClick r:id="rId5" action="ppaction://hlinksldjump"/>
            <a:extLst>
              <a:ext uri="{FF2B5EF4-FFF2-40B4-BE49-F238E27FC236}">
                <a16:creationId xmlns:a16="http://schemas.microsoft.com/office/drawing/2014/main" id="{E7BCF8E4-105E-748A-7B5A-D0A3DFC14A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2020565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7548AA-A500-415A-4AF0-39C98FE43051}"/>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AUSTRALIA: KANGAROO</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E29C8EE5-4E56-18E5-BF05-E661D433A0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pic>
        <p:nvPicPr>
          <p:cNvPr id="5" name="Picture 4" descr="A kangaroo standing on its hind legs&#10;&#10;Description automatically generated">
            <a:extLst>
              <a:ext uri="{FF2B5EF4-FFF2-40B4-BE49-F238E27FC236}">
                <a16:creationId xmlns:a16="http://schemas.microsoft.com/office/drawing/2014/main" id="{B7444E61-19B0-5AD2-8AB0-50A8999F60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359" y="1636449"/>
            <a:ext cx="3138923" cy="4710224"/>
          </a:xfrm>
          <a:prstGeom prst="rect">
            <a:avLst/>
          </a:prstGeom>
          <a:ln w="28575">
            <a:solidFill>
              <a:schemeClr val="tx1"/>
            </a:solidFill>
          </a:ln>
        </p:spPr>
      </p:pic>
      <p:sp>
        <p:nvSpPr>
          <p:cNvPr id="6" name="Rectangle 5">
            <a:extLst>
              <a:ext uri="{FF2B5EF4-FFF2-40B4-BE49-F238E27FC236}">
                <a16:creationId xmlns:a16="http://schemas.microsoft.com/office/drawing/2014/main" id="{A928C801-6661-D00B-6CA0-6DFF5DAAD5E7}"/>
              </a:ext>
            </a:extLst>
          </p:cNvPr>
          <p:cNvSpPr/>
          <p:nvPr/>
        </p:nvSpPr>
        <p:spPr>
          <a:xfrm>
            <a:off x="5061096" y="2019222"/>
            <a:ext cx="6443331" cy="4327451"/>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rgbClr val="002060"/>
                </a:solidFill>
              </a:rPr>
              <a:t>Hop into the Fun with Kangaroos: Australia's Bouncing Buddies! </a:t>
            </a:r>
          </a:p>
          <a:p>
            <a:pPr algn="ctr"/>
            <a:endParaRPr lang="en-GB" dirty="0">
              <a:solidFill>
                <a:srgbClr val="002060"/>
              </a:solidFill>
            </a:endParaRPr>
          </a:p>
          <a:p>
            <a:pPr algn="ctr"/>
            <a:r>
              <a:rPr lang="en-GB" dirty="0">
                <a:solidFill>
                  <a:srgbClr val="002060"/>
                </a:solidFill>
              </a:rPr>
              <a:t>G'day, little adventurers! Let's bounce down under and meet the incredible kangaroo – a furry friend that loves to hop around the vast and sunny land of Australia! </a:t>
            </a:r>
          </a:p>
          <a:p>
            <a:pPr algn="ctr"/>
            <a:endParaRPr lang="en-GB" dirty="0">
              <a:solidFill>
                <a:srgbClr val="002060"/>
              </a:solidFill>
            </a:endParaRPr>
          </a:p>
          <a:p>
            <a:pPr algn="ctr"/>
            <a:r>
              <a:rPr lang="en-GB" dirty="0">
                <a:solidFill>
                  <a:srgbClr val="002060"/>
                </a:solidFill>
              </a:rPr>
              <a:t>Kangaroos are like the jumpers of the animal world, with long tails and powerful hind legs. Imagine a bouncy creature with big ears and a pouch, and you've got our kangaroo buddy!</a:t>
            </a:r>
          </a:p>
          <a:p>
            <a:pPr algn="ctr"/>
            <a:endParaRPr lang="en-GB" dirty="0">
              <a:solidFill>
                <a:srgbClr val="002060"/>
              </a:solidFill>
            </a:endParaRPr>
          </a:p>
          <a:p>
            <a:pPr algn="ctr"/>
            <a:r>
              <a:rPr lang="en-GB" dirty="0">
                <a:solidFill>
                  <a:srgbClr val="002060"/>
                </a:solidFill>
              </a:rPr>
              <a:t>These amazing animals call the wide-open plains and grassy landscapes of Australia their home. Picture a place with golden deserts, eucalyptus trees, and maybe even a few kangaroo pals hopping around – that's where kangaroos love to bound! </a:t>
            </a:r>
          </a:p>
        </p:txBody>
      </p:sp>
      <p:pic>
        <p:nvPicPr>
          <p:cNvPr id="7" name="Picture 6" descr="A logo of a quiz&#10;&#10;Description automatically generated">
            <a:hlinkClick r:id="rId5" action="ppaction://hlinksldjump"/>
            <a:extLst>
              <a:ext uri="{FF2B5EF4-FFF2-40B4-BE49-F238E27FC236}">
                <a16:creationId xmlns:a16="http://schemas.microsoft.com/office/drawing/2014/main" id="{1535672E-22BB-4DBA-ED75-7F6B081432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75136" y="5918175"/>
            <a:ext cx="843708" cy="911347"/>
          </a:xfrm>
          <a:prstGeom prst="rect">
            <a:avLst/>
          </a:prstGeom>
        </p:spPr>
      </p:pic>
    </p:spTree>
    <p:extLst>
      <p:ext uri="{BB962C8B-B14F-4D97-AF65-F5344CB8AC3E}">
        <p14:creationId xmlns:p14="http://schemas.microsoft.com/office/powerpoint/2010/main" val="1563737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DEA325-CBEE-94E6-AEFB-0424642E5ADC}"/>
              </a:ext>
            </a:extLst>
          </p:cNvPr>
          <p:cNvSpPr txBox="1"/>
          <p:nvPr/>
        </p:nvSpPr>
        <p:spPr>
          <a:xfrm>
            <a:off x="2743201" y="1113229"/>
            <a:ext cx="6549655" cy="523220"/>
          </a:xfrm>
          <a:prstGeom prst="rect">
            <a:avLst/>
          </a:prstGeom>
          <a:noFill/>
        </p:spPr>
        <p:txBody>
          <a:bodyPr wrap="square" rtlCol="0">
            <a:spAutoFit/>
          </a:bodyPr>
          <a:lstStyle/>
          <a:p>
            <a:pPr algn="ctr"/>
            <a:r>
              <a:rPr lang="en-GB" sz="2800" b="1" dirty="0">
                <a:solidFill>
                  <a:schemeClr val="bg1"/>
                </a:solidFill>
              </a:rPr>
              <a:t>QUIZ</a:t>
            </a:r>
          </a:p>
        </p:txBody>
      </p:sp>
      <p:pic>
        <p:nvPicPr>
          <p:cNvPr id="3" name="Picture 2" descr="A white house on a black background&#10;&#10;Description automatically generated">
            <a:hlinkClick r:id="rId2" action="ppaction://hlinksldjump"/>
            <a:extLst>
              <a:ext uri="{FF2B5EF4-FFF2-40B4-BE49-F238E27FC236}">
                <a16:creationId xmlns:a16="http://schemas.microsoft.com/office/drawing/2014/main" id="{115607BD-F159-7252-DD6D-F22E39C801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
        <p:nvSpPr>
          <p:cNvPr id="4" name="Rectangle 3">
            <a:extLst>
              <a:ext uri="{FF2B5EF4-FFF2-40B4-BE49-F238E27FC236}">
                <a16:creationId xmlns:a16="http://schemas.microsoft.com/office/drawing/2014/main" id="{8956B6B7-D674-D6CB-4838-68EBC301204F}"/>
              </a:ext>
            </a:extLst>
          </p:cNvPr>
          <p:cNvSpPr/>
          <p:nvPr/>
        </p:nvSpPr>
        <p:spPr>
          <a:xfrm>
            <a:off x="1084521" y="1870039"/>
            <a:ext cx="10313581"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Which animal is based in the vast grasslands of Africa?</a:t>
            </a:r>
          </a:p>
        </p:txBody>
      </p:sp>
      <p:sp>
        <p:nvSpPr>
          <p:cNvPr id="5" name="Rectangle 4">
            <a:hlinkClick r:id="rId4" action="ppaction://hlinksldjump"/>
            <a:extLst>
              <a:ext uri="{FF2B5EF4-FFF2-40B4-BE49-F238E27FC236}">
                <a16:creationId xmlns:a16="http://schemas.microsoft.com/office/drawing/2014/main" id="{46A0A158-DA88-D862-F4F5-8FD183729607}"/>
              </a:ext>
            </a:extLst>
          </p:cNvPr>
          <p:cNvSpPr/>
          <p:nvPr/>
        </p:nvSpPr>
        <p:spPr>
          <a:xfrm>
            <a:off x="1084521"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LLAMA</a:t>
            </a:r>
          </a:p>
        </p:txBody>
      </p:sp>
      <p:sp>
        <p:nvSpPr>
          <p:cNvPr id="7" name="Rectangle 6">
            <a:hlinkClick r:id="rId5" action="ppaction://hlinksldjump"/>
            <a:extLst>
              <a:ext uri="{FF2B5EF4-FFF2-40B4-BE49-F238E27FC236}">
                <a16:creationId xmlns:a16="http://schemas.microsoft.com/office/drawing/2014/main" id="{4C4CBFC6-81BA-3C90-1CDE-344AF7C2C0BA}"/>
              </a:ext>
            </a:extLst>
          </p:cNvPr>
          <p:cNvSpPr/>
          <p:nvPr/>
        </p:nvSpPr>
        <p:spPr>
          <a:xfrm>
            <a:off x="6528390" y="3327346"/>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CHEETAH</a:t>
            </a:r>
          </a:p>
        </p:txBody>
      </p:sp>
      <p:sp>
        <p:nvSpPr>
          <p:cNvPr id="8" name="Rectangle 7">
            <a:hlinkClick r:id="rId4" action="ppaction://hlinksldjump"/>
            <a:extLst>
              <a:ext uri="{FF2B5EF4-FFF2-40B4-BE49-F238E27FC236}">
                <a16:creationId xmlns:a16="http://schemas.microsoft.com/office/drawing/2014/main" id="{99814BC9-6779-359B-A6BD-84FEB44B689B}"/>
              </a:ext>
            </a:extLst>
          </p:cNvPr>
          <p:cNvSpPr/>
          <p:nvPr/>
        </p:nvSpPr>
        <p:spPr>
          <a:xfrm>
            <a:off x="1084521"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RED DEER</a:t>
            </a:r>
          </a:p>
        </p:txBody>
      </p:sp>
      <p:sp>
        <p:nvSpPr>
          <p:cNvPr id="9" name="Rectangle 8">
            <a:hlinkClick r:id="rId4" action="ppaction://hlinksldjump"/>
            <a:extLst>
              <a:ext uri="{FF2B5EF4-FFF2-40B4-BE49-F238E27FC236}">
                <a16:creationId xmlns:a16="http://schemas.microsoft.com/office/drawing/2014/main" id="{9F092506-0AFF-FE66-2ACF-007C7643DF84}"/>
              </a:ext>
            </a:extLst>
          </p:cNvPr>
          <p:cNvSpPr/>
          <p:nvPr/>
        </p:nvSpPr>
        <p:spPr>
          <a:xfrm>
            <a:off x="6528390" y="4784653"/>
            <a:ext cx="4869712" cy="110707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002060"/>
                </a:solidFill>
              </a:rPr>
              <a:t>KANGAROO</a:t>
            </a:r>
          </a:p>
        </p:txBody>
      </p:sp>
    </p:spTree>
    <p:extLst>
      <p:ext uri="{BB962C8B-B14F-4D97-AF65-F5344CB8AC3E}">
        <p14:creationId xmlns:p14="http://schemas.microsoft.com/office/powerpoint/2010/main" val="2245675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F93963-CC2A-E826-806D-D0F333D68A2F}"/>
              </a:ext>
            </a:extLst>
          </p:cNvPr>
          <p:cNvSpPr/>
          <p:nvPr/>
        </p:nvSpPr>
        <p:spPr>
          <a:xfrm>
            <a:off x="3661144" y="2668127"/>
            <a:ext cx="4869712" cy="1107077"/>
          </a:xfrm>
          <a:prstGeom prst="rect">
            <a:avLst/>
          </a:prstGeom>
          <a:solidFill>
            <a:srgbClr val="00FF0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chemeClr val="bg1"/>
                </a:solidFill>
              </a:rPr>
              <a:t>CORRECT</a:t>
            </a:r>
          </a:p>
        </p:txBody>
      </p:sp>
      <p:sp>
        <p:nvSpPr>
          <p:cNvPr id="3" name="Arrow: Right 2">
            <a:hlinkClick r:id="rId2" action="ppaction://hlinksldjump"/>
            <a:extLst>
              <a:ext uri="{FF2B5EF4-FFF2-40B4-BE49-F238E27FC236}">
                <a16:creationId xmlns:a16="http://schemas.microsoft.com/office/drawing/2014/main" id="{45549D43-87E3-6F22-FA4D-7DD74315A964}"/>
              </a:ext>
            </a:extLst>
          </p:cNvPr>
          <p:cNvSpPr/>
          <p:nvPr/>
        </p:nvSpPr>
        <p:spPr>
          <a:xfrm>
            <a:off x="10653823" y="5773478"/>
            <a:ext cx="1084521" cy="850605"/>
          </a:xfrm>
          <a:prstGeom prst="rightArrow">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A white house on a black background&#10;&#10;Description automatically generated">
            <a:hlinkClick r:id="rId3" action="ppaction://hlinksldjump"/>
            <a:extLst>
              <a:ext uri="{FF2B5EF4-FFF2-40B4-BE49-F238E27FC236}">
                <a16:creationId xmlns:a16="http://schemas.microsoft.com/office/drawing/2014/main" id="{E53D3CBF-94D7-7470-EBA6-5F5CE3C1E2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3047" y="138224"/>
            <a:ext cx="882502" cy="882502"/>
          </a:xfrm>
          <a:prstGeom prst="rect">
            <a:avLst/>
          </a:prstGeom>
        </p:spPr>
      </p:pic>
    </p:spTree>
    <p:extLst>
      <p:ext uri="{BB962C8B-B14F-4D97-AF65-F5344CB8AC3E}">
        <p14:creationId xmlns:p14="http://schemas.microsoft.com/office/powerpoint/2010/main" val="50660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63</TotalTime>
  <Words>848</Words>
  <Application>Microsoft Office PowerPoint</Application>
  <PresentationFormat>Widescreen</PresentationFormat>
  <Paragraphs>95</Paragraphs>
  <Slides>22</Slides>
  <Notes>0</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Aptos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Simply Teach</dc:creator>
  <cp:lastModifiedBy>Simply Teach</cp:lastModifiedBy>
  <cp:revision>15</cp:revision>
  <dcterms:created xsi:type="dcterms:W3CDTF">2024-02-02T20:20:49Z</dcterms:created>
  <dcterms:modified xsi:type="dcterms:W3CDTF">2024-02-02T21:23:54Z</dcterms:modified>
</cp:coreProperties>
</file>